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</p:sldIdLst>
  <p:sldSz cx="18288000" cy="10287000"/>
  <p:notesSz cx="10287000" cy="1828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754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6F1F-CE9B-4651-A6AA-CD717754106B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har char="•"/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66F1F-CE9B-4651-A6AA-CD717754106B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21451-1387-4CA6-816F-3879F97B5CB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�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�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E9FDB38-468B-AF54-CC46-F6F10E6E60FE}"/>
              </a:ext>
            </a:extLst>
          </p:cNvPr>
          <p:cNvSpPr txBox="1"/>
          <p:nvPr/>
        </p:nvSpPr>
        <p:spPr>
          <a:xfrm>
            <a:off x="1542236" y="1104901"/>
            <a:ext cx="944485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0" dirty="0">
                <a:latin typeface="카페24 당당해" pitchFamily="2" charset="-127"/>
                <a:ea typeface="카페24 당당해" pitchFamily="2" charset="-127"/>
                <a:cs typeface="함초롬돋움" panose="020B0604000101010101" pitchFamily="50" charset="-127"/>
              </a:rPr>
              <a:t>삼성전자 </a:t>
            </a:r>
            <a:r>
              <a:rPr lang="en-US" altLang="ko-KR" sz="5000" dirty="0">
                <a:solidFill>
                  <a:srgbClr val="000000"/>
                </a:solidFill>
                <a:effectLst/>
                <a:latin typeface="카페24 당당해" pitchFamily="2" charset="-127"/>
                <a:cs typeface="Times New Roman" panose="02020603050405020304" pitchFamily="18" charset="0"/>
              </a:rPr>
              <a:t>(005930 </a:t>
            </a:r>
            <a:r>
              <a:rPr lang="en-US" altLang="ko-KR" sz="5000" dirty="0" err="1">
                <a:solidFill>
                  <a:srgbClr val="000000"/>
                </a:solidFill>
                <a:effectLst/>
                <a:latin typeface="카페24 당당해" pitchFamily="2" charset="-127"/>
                <a:cs typeface="Times New Roman" panose="02020603050405020304" pitchFamily="18" charset="0"/>
              </a:rPr>
              <a:t>ks</a:t>
            </a:r>
            <a:r>
              <a:rPr lang="en-US" altLang="ko-KR" sz="5000" dirty="0">
                <a:solidFill>
                  <a:srgbClr val="000000"/>
                </a:solidFill>
                <a:effectLst/>
                <a:latin typeface="카페24 당당해" pitchFamily="2" charset="-127"/>
                <a:cs typeface="Times New Roman" panose="02020603050405020304" pitchFamily="18" charset="0"/>
              </a:rPr>
              <a:t>)</a:t>
            </a:r>
            <a:endParaRPr lang="ko-KR" altLang="en-US" sz="5000" dirty="0">
              <a:latin typeface="카페24 당당해" pitchFamily="2" charset="-127"/>
              <a:ea typeface="카페24 당당해" pitchFamily="2" charset="-127"/>
              <a:cs typeface="함초롬돋움" panose="020B0604000101010101" pitchFamily="50" charset="-127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D1E5EE32-00D4-3E86-CFAD-C328F969BC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7465" y="114301"/>
            <a:ext cx="3021330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09B2FA7-E48A-CCBF-1BC9-3ADE3495B47D}"/>
              </a:ext>
            </a:extLst>
          </p:cNvPr>
          <p:cNvSpPr txBox="1"/>
          <p:nvPr/>
        </p:nvSpPr>
        <p:spPr>
          <a:xfrm>
            <a:off x="1542237" y="3390900"/>
            <a:ext cx="7772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5000" dirty="0" err="1">
                <a:latin typeface="Spoqa Han Sans Neo Medium" pitchFamily="2" charset="-127"/>
                <a:ea typeface="Spoqa Han Sans Neo Medium" pitchFamily="2" charset="-127"/>
              </a:rPr>
              <a:t>Buysignal</a:t>
            </a:r>
            <a:r>
              <a:rPr lang="ko-KR" altLang="en-US" sz="5000" dirty="0">
                <a:latin typeface="Spoqa Han Sans Neo Medium" pitchFamily="2" charset="-127"/>
                <a:ea typeface="Spoqa Han Sans Neo Medium" pitchFamily="2" charset="-127"/>
              </a:rPr>
              <a:t> </a:t>
            </a:r>
            <a:r>
              <a:rPr lang="en-US" altLang="ko-KR" sz="5000" dirty="0">
                <a:latin typeface="Spoqa Han Sans Neo Medium" pitchFamily="2" charset="-127"/>
                <a:ea typeface="Spoqa Han Sans Neo Medium" pitchFamily="2" charset="-127"/>
              </a:rPr>
              <a:t>team1</a:t>
            </a:r>
            <a:endParaRPr lang="ko-KR" altLang="en-US" sz="5000" dirty="0">
              <a:latin typeface="Spoqa Han Sans Neo Medium" pitchFamily="2" charset="-127"/>
              <a:ea typeface="Spoqa Han Sans Neo Medium" pitchFamily="2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B8E1FD-A311-49D2-2B78-3495DB5FB3E8}"/>
              </a:ext>
            </a:extLst>
          </p:cNvPr>
          <p:cNvSpPr txBox="1"/>
          <p:nvPr/>
        </p:nvSpPr>
        <p:spPr>
          <a:xfrm>
            <a:off x="1542236" y="5067300"/>
            <a:ext cx="1019256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3000" dirty="0">
                <a:latin typeface="Spoqa Han Sans Neo Medium" pitchFamily="2" charset="-127"/>
                <a:ea typeface="Spoqa Han Sans Neo Medium" pitchFamily="2" charset="-127"/>
                <a:cs typeface="Malgun Gothic Semilight" panose="020B0502040204020203" pitchFamily="50" charset="-127"/>
              </a:rPr>
              <a:t>조장 </a:t>
            </a:r>
            <a:r>
              <a:rPr lang="en-US" altLang="ko-KR" sz="3000" dirty="0">
                <a:latin typeface="Spoqa Han Sans Neo Medium" pitchFamily="2" charset="-127"/>
                <a:ea typeface="Spoqa Han Sans Neo Medium" pitchFamily="2" charset="-127"/>
                <a:cs typeface="Malgun Gothic Semilight" panose="020B0502040204020203" pitchFamily="50" charset="-127"/>
              </a:rPr>
              <a:t>: 9</a:t>
            </a:r>
            <a:r>
              <a:rPr lang="ko-KR" altLang="en-US" sz="3000" dirty="0">
                <a:latin typeface="Spoqa Han Sans Neo Medium" pitchFamily="2" charset="-127"/>
                <a:ea typeface="Spoqa Han Sans Neo Medium" pitchFamily="2" charset="-127"/>
                <a:cs typeface="Malgun Gothic Semilight" panose="020B0502040204020203" pitchFamily="50" charset="-127"/>
              </a:rPr>
              <a:t>기 홍길동</a:t>
            </a:r>
            <a:r>
              <a:rPr lang="en-US" altLang="ko-KR" sz="3000" dirty="0">
                <a:latin typeface="Spoqa Han Sans Neo Medium" pitchFamily="2" charset="-127"/>
                <a:ea typeface="Spoqa Han Sans Neo Medium" pitchFamily="2" charset="-127"/>
                <a:cs typeface="Malgun Gothic Semilight" panose="020B0502040204020203" pitchFamily="50" charset="-127"/>
              </a:rPr>
              <a:t>                     </a:t>
            </a:r>
            <a:r>
              <a:rPr lang="ko-KR" altLang="en-US" sz="3000" dirty="0">
                <a:latin typeface="Spoqa Han Sans Neo Medium" pitchFamily="2" charset="-127"/>
                <a:ea typeface="Spoqa Han Sans Neo Medium" pitchFamily="2" charset="-127"/>
                <a:cs typeface="Malgun Gothic Semilight" panose="020B0502040204020203" pitchFamily="50" charset="-127"/>
              </a:rPr>
              <a:t>팀원 </a:t>
            </a:r>
            <a:r>
              <a:rPr lang="en-US" altLang="ko-KR" sz="3000" dirty="0">
                <a:latin typeface="Spoqa Han Sans Neo Medium" pitchFamily="2" charset="-127"/>
                <a:ea typeface="Spoqa Han Sans Neo Medium" pitchFamily="2" charset="-127"/>
                <a:cs typeface="Malgun Gothic Semilight" panose="020B0502040204020203" pitchFamily="50" charset="-127"/>
              </a:rPr>
              <a:t>: 10</a:t>
            </a:r>
            <a:r>
              <a:rPr lang="ko-KR" altLang="en-US" sz="3000" dirty="0">
                <a:latin typeface="Spoqa Han Sans Neo Medium" pitchFamily="2" charset="-127"/>
                <a:ea typeface="Spoqa Han Sans Neo Medium" pitchFamily="2" charset="-127"/>
                <a:cs typeface="Malgun Gothic Semilight" panose="020B0502040204020203" pitchFamily="50" charset="-127"/>
              </a:rPr>
              <a:t>기 홍길동</a:t>
            </a:r>
            <a:r>
              <a:rPr lang="en-US" altLang="ko-KR" sz="3000" dirty="0">
                <a:latin typeface="Spoqa Han Sans Neo Medium" pitchFamily="2" charset="-127"/>
                <a:ea typeface="Spoqa Han Sans Neo Medium" pitchFamily="2" charset="-127"/>
                <a:cs typeface="Malgun Gothic Semilight" panose="020B0502040204020203" pitchFamily="50" charset="-127"/>
              </a:rPr>
              <a:t>       </a:t>
            </a:r>
          </a:p>
          <a:p>
            <a:pPr>
              <a:lnSpc>
                <a:spcPct val="200000"/>
              </a:lnSpc>
            </a:pPr>
            <a:r>
              <a:rPr lang="ko-KR" altLang="en-US" sz="3000" dirty="0">
                <a:latin typeface="Spoqa Han Sans Neo Medium" pitchFamily="2" charset="-127"/>
                <a:ea typeface="Spoqa Han Sans Neo Medium" pitchFamily="2" charset="-127"/>
                <a:cs typeface="Malgun Gothic Semilight" panose="020B0502040204020203" pitchFamily="50" charset="-127"/>
              </a:rPr>
              <a:t>팀원 </a:t>
            </a:r>
            <a:r>
              <a:rPr lang="en-US" altLang="ko-KR" sz="3000" dirty="0">
                <a:latin typeface="Spoqa Han Sans Neo Medium" pitchFamily="2" charset="-127"/>
                <a:ea typeface="Spoqa Han Sans Neo Medium" pitchFamily="2" charset="-127"/>
                <a:cs typeface="Malgun Gothic Semilight" panose="020B0502040204020203" pitchFamily="50" charset="-127"/>
              </a:rPr>
              <a:t>: 10</a:t>
            </a:r>
            <a:r>
              <a:rPr lang="ko-KR" altLang="en-US" sz="3000" dirty="0">
                <a:latin typeface="Spoqa Han Sans Neo Medium" pitchFamily="2" charset="-127"/>
                <a:ea typeface="Spoqa Han Sans Neo Medium" pitchFamily="2" charset="-127"/>
                <a:cs typeface="Malgun Gothic Semilight" panose="020B0502040204020203" pitchFamily="50" charset="-127"/>
              </a:rPr>
              <a:t>기 홍길동</a:t>
            </a:r>
            <a:r>
              <a:rPr lang="en-US" altLang="ko-KR" sz="3000" dirty="0">
                <a:latin typeface="Spoqa Han Sans Neo Medium" pitchFamily="2" charset="-127"/>
                <a:ea typeface="Spoqa Han Sans Neo Medium" pitchFamily="2" charset="-127"/>
                <a:cs typeface="Malgun Gothic Semilight" panose="020B0502040204020203" pitchFamily="50" charset="-127"/>
              </a:rPr>
              <a:t>                   </a:t>
            </a:r>
            <a:r>
              <a:rPr lang="ko-KR" altLang="en-US" sz="3000" dirty="0">
                <a:latin typeface="Spoqa Han Sans Neo Medium" pitchFamily="2" charset="-127"/>
                <a:ea typeface="Spoqa Han Sans Neo Medium" pitchFamily="2" charset="-127"/>
                <a:cs typeface="Malgun Gothic Semilight" panose="020B0502040204020203" pitchFamily="50" charset="-127"/>
              </a:rPr>
              <a:t>팀원 </a:t>
            </a:r>
            <a:r>
              <a:rPr lang="en-US" altLang="ko-KR" sz="3000" dirty="0">
                <a:latin typeface="Spoqa Han Sans Neo Medium" pitchFamily="2" charset="-127"/>
                <a:ea typeface="Spoqa Han Sans Neo Medium" pitchFamily="2" charset="-127"/>
                <a:cs typeface="Malgun Gothic Semilight" panose="020B0502040204020203" pitchFamily="50" charset="-127"/>
              </a:rPr>
              <a:t>: 10</a:t>
            </a:r>
            <a:r>
              <a:rPr lang="ko-KR" altLang="en-US" sz="3000" dirty="0">
                <a:latin typeface="Spoqa Han Sans Neo Medium" pitchFamily="2" charset="-127"/>
                <a:ea typeface="Spoqa Han Sans Neo Medium" pitchFamily="2" charset="-127"/>
                <a:cs typeface="Malgun Gothic Semilight" panose="020B0502040204020203" pitchFamily="50" charset="-127"/>
              </a:rPr>
              <a:t>기 홍길동</a:t>
            </a:r>
            <a:r>
              <a:rPr lang="en-US" altLang="ko-KR" sz="3000" dirty="0">
                <a:latin typeface="Spoqa Han Sans Neo Medium" pitchFamily="2" charset="-127"/>
                <a:ea typeface="Spoqa Han Sans Neo Medium" pitchFamily="2" charset="-127"/>
                <a:cs typeface="Malgun Gothic Semilight" panose="020B0502040204020203" pitchFamily="50" charset="-127"/>
              </a:rPr>
              <a:t>     </a:t>
            </a:r>
          </a:p>
          <a:p>
            <a:pPr>
              <a:lnSpc>
                <a:spcPct val="200000"/>
              </a:lnSpc>
            </a:pPr>
            <a:r>
              <a:rPr lang="ko-KR" altLang="en-US" sz="3000" dirty="0">
                <a:latin typeface="Spoqa Han Sans Neo Medium" pitchFamily="2" charset="-127"/>
                <a:ea typeface="Spoqa Han Sans Neo Medium" pitchFamily="2" charset="-127"/>
                <a:cs typeface="Malgun Gothic Semilight" panose="020B0502040204020203" pitchFamily="50" charset="-127"/>
              </a:rPr>
              <a:t>팀원 </a:t>
            </a:r>
            <a:r>
              <a:rPr lang="en-US" altLang="ko-KR" sz="3000" dirty="0">
                <a:latin typeface="Spoqa Han Sans Neo Medium" pitchFamily="2" charset="-127"/>
                <a:ea typeface="Spoqa Han Sans Neo Medium" pitchFamily="2" charset="-127"/>
                <a:cs typeface="Malgun Gothic Semilight" panose="020B0502040204020203" pitchFamily="50" charset="-127"/>
              </a:rPr>
              <a:t>: 10</a:t>
            </a:r>
            <a:r>
              <a:rPr lang="ko-KR" altLang="en-US" sz="3000" dirty="0">
                <a:latin typeface="Spoqa Han Sans Neo Medium" pitchFamily="2" charset="-127"/>
                <a:ea typeface="Spoqa Han Sans Neo Medium" pitchFamily="2" charset="-127"/>
                <a:cs typeface="Malgun Gothic Semilight" panose="020B0502040204020203" pitchFamily="50" charset="-127"/>
              </a:rPr>
              <a:t>기 홍길동</a:t>
            </a:r>
            <a:r>
              <a:rPr lang="en-US" altLang="ko-KR" sz="3000" dirty="0">
                <a:latin typeface="Spoqa Han Sans Neo Medium" pitchFamily="2" charset="-127"/>
                <a:ea typeface="Spoqa Han Sans Neo Medium" pitchFamily="2" charset="-127"/>
                <a:cs typeface="Malgun Gothic Semilight" panose="020B0502040204020203" pitchFamily="50" charset="-127"/>
              </a:rPr>
              <a:t>                   </a:t>
            </a:r>
            <a:r>
              <a:rPr lang="ko-KR" altLang="en-US" sz="3000" dirty="0">
                <a:latin typeface="Spoqa Han Sans Neo Medium" pitchFamily="2" charset="-127"/>
                <a:ea typeface="Spoqa Han Sans Neo Medium" pitchFamily="2" charset="-127"/>
                <a:cs typeface="Malgun Gothic Semilight" panose="020B0502040204020203" pitchFamily="50" charset="-127"/>
              </a:rPr>
              <a:t>팀원 </a:t>
            </a:r>
            <a:r>
              <a:rPr lang="en-US" altLang="ko-KR" sz="3000" dirty="0">
                <a:latin typeface="Spoqa Han Sans Neo Medium" pitchFamily="2" charset="-127"/>
                <a:ea typeface="Spoqa Han Sans Neo Medium" pitchFamily="2" charset="-127"/>
                <a:cs typeface="Malgun Gothic Semilight" panose="020B0502040204020203" pitchFamily="50" charset="-127"/>
              </a:rPr>
              <a:t>: 10</a:t>
            </a:r>
            <a:r>
              <a:rPr lang="ko-KR" altLang="en-US" sz="3000" dirty="0">
                <a:latin typeface="Spoqa Han Sans Neo Medium" pitchFamily="2" charset="-127"/>
                <a:ea typeface="Spoqa Han Sans Neo Medium" pitchFamily="2" charset="-127"/>
                <a:cs typeface="Malgun Gothic Semilight" panose="020B0502040204020203" pitchFamily="50" charset="-127"/>
              </a:rPr>
              <a:t>기 홍길동</a:t>
            </a:r>
            <a:endParaRPr lang="en-US" altLang="ko-KR" sz="3000" dirty="0">
              <a:latin typeface="Spoqa Han Sans Neo Medium" pitchFamily="2" charset="-127"/>
              <a:ea typeface="Spoqa Han Sans Neo Medium" pitchFamily="2" charset="-127"/>
              <a:cs typeface="Malgun Gothic Semilight" panose="020B0502040204020203" pitchFamily="50" charset="-127"/>
            </a:endParaRPr>
          </a:p>
          <a:p>
            <a:endParaRPr lang="en-US" altLang="ko-KR" dirty="0"/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F1668E79-C9E0-0D44-1732-285EFFAC8BA1}"/>
              </a:ext>
            </a:extLst>
          </p:cNvPr>
          <p:cNvCxnSpPr>
            <a:cxnSpLocks/>
          </p:cNvCxnSpPr>
          <p:nvPr/>
        </p:nvCxnSpPr>
        <p:spPr>
          <a:xfrm>
            <a:off x="1542237" y="2933700"/>
            <a:ext cx="15602763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그룹 1002">
            <a:extLst>
              <a:ext uri="{FF2B5EF4-FFF2-40B4-BE49-F238E27FC236}">
                <a16:creationId xmlns:a16="http://schemas.microsoft.com/office/drawing/2014/main" id="{C5E531E5-B771-0DE0-23B0-BDD4EE723131}"/>
              </a:ext>
            </a:extLst>
          </p:cNvPr>
          <p:cNvGrpSpPr/>
          <p:nvPr/>
        </p:nvGrpSpPr>
        <p:grpSpPr>
          <a:xfrm>
            <a:off x="2432126" y="4644127"/>
            <a:ext cx="381000" cy="390122"/>
            <a:chOff x="1530545" y="3014547"/>
            <a:chExt cx="591356" cy="591356"/>
          </a:xfrm>
        </p:grpSpPr>
        <p:pic>
          <p:nvPicPr>
            <p:cNvPr id="13" name="Object 7">
              <a:extLst>
                <a:ext uri="{FF2B5EF4-FFF2-40B4-BE49-F238E27FC236}">
                  <a16:creationId xmlns:a16="http://schemas.microsoft.com/office/drawing/2014/main" id="{EF86BC88-E67E-98F2-C6C9-4EC1F38402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30545" y="3014547"/>
              <a:ext cx="591356" cy="591356"/>
            </a:xfrm>
            <a:prstGeom prst="rect">
              <a:avLst/>
            </a:prstGeom>
          </p:spPr>
        </p:pic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8EDC4500-DB0A-EFB5-43B7-8F26DC60058A}"/>
              </a:ext>
            </a:extLst>
          </p:cNvPr>
          <p:cNvSpPr txBox="1"/>
          <p:nvPr/>
        </p:nvSpPr>
        <p:spPr>
          <a:xfrm>
            <a:off x="3348715" y="4562189"/>
            <a:ext cx="182661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500" dirty="0">
                <a:solidFill>
                  <a:schemeClr val="bg1"/>
                </a:solidFill>
                <a:latin typeface="Spoqa Han Sans Neo Medium" pitchFamily="2" charset="-127"/>
                <a:ea typeface="Spoqa Han Sans Neo Medium" pitchFamily="2" charset="-127"/>
              </a:rPr>
              <a:t>기업개요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7761366-015F-1921-F82C-BDB633A3CDB4}"/>
              </a:ext>
            </a:extLst>
          </p:cNvPr>
          <p:cNvSpPr txBox="1"/>
          <p:nvPr/>
        </p:nvSpPr>
        <p:spPr>
          <a:xfrm>
            <a:off x="3313995" y="5851851"/>
            <a:ext cx="182661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500" dirty="0">
                <a:solidFill>
                  <a:schemeClr val="bg1"/>
                </a:solidFill>
                <a:latin typeface="Spoqa Han Sans Neo Medium" pitchFamily="2" charset="-127"/>
                <a:ea typeface="Spoqa Han Sans Neo Medium" pitchFamily="2" charset="-127"/>
                <a:cs typeface="함초롬돋움" panose="020B0604000101010101" pitchFamily="50" charset="-127"/>
              </a:rPr>
              <a:t>산업분석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9BD9E8F-CAF8-A2F6-E776-32962B95F076}"/>
              </a:ext>
            </a:extLst>
          </p:cNvPr>
          <p:cNvSpPr txBox="1"/>
          <p:nvPr/>
        </p:nvSpPr>
        <p:spPr>
          <a:xfrm>
            <a:off x="3346526" y="7141513"/>
            <a:ext cx="182661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500" dirty="0">
                <a:solidFill>
                  <a:schemeClr val="bg1"/>
                </a:solidFill>
                <a:latin typeface="Spoqa Han Sans Neo Medium" pitchFamily="2" charset="-127"/>
                <a:ea typeface="Spoqa Han Sans Neo Medium" pitchFamily="2" charset="-127"/>
              </a:rPr>
              <a:t>기업분석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F4010DF-25A8-80E2-9D87-1F7AB017AC6D}"/>
              </a:ext>
            </a:extLst>
          </p:cNvPr>
          <p:cNvSpPr txBox="1"/>
          <p:nvPr/>
        </p:nvSpPr>
        <p:spPr>
          <a:xfrm>
            <a:off x="8394384" y="4562189"/>
            <a:ext cx="257214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500" dirty="0">
                <a:solidFill>
                  <a:schemeClr val="bg1"/>
                </a:solidFill>
                <a:latin typeface="Spoqa Han Sans Neo Medium" pitchFamily="2" charset="-127"/>
                <a:ea typeface="Spoqa Han Sans Neo Medium" pitchFamily="2" charset="-127"/>
              </a:rPr>
              <a:t>투자포인트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02DC8A2-24FA-BE2F-93B4-BD788E60D1B4}"/>
              </a:ext>
            </a:extLst>
          </p:cNvPr>
          <p:cNvSpPr txBox="1"/>
          <p:nvPr/>
        </p:nvSpPr>
        <p:spPr>
          <a:xfrm>
            <a:off x="8442815" y="5851851"/>
            <a:ext cx="182661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500" dirty="0">
                <a:solidFill>
                  <a:schemeClr val="bg1"/>
                </a:solidFill>
                <a:latin typeface="Spoqa Han Sans Neo Medium" pitchFamily="2" charset="-127"/>
                <a:ea typeface="Spoqa Han Sans Neo Medium" pitchFamily="2" charset="-127"/>
              </a:rPr>
              <a:t>리스크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E86BFC5-9A38-A8EF-70DD-786F49813A9E}"/>
              </a:ext>
            </a:extLst>
          </p:cNvPr>
          <p:cNvSpPr txBox="1"/>
          <p:nvPr/>
        </p:nvSpPr>
        <p:spPr>
          <a:xfrm>
            <a:off x="8438053" y="7179558"/>
            <a:ext cx="2362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500" dirty="0">
                <a:solidFill>
                  <a:schemeClr val="bg1"/>
                </a:solidFill>
                <a:latin typeface="Spoqa Han Sans Neo Medium" pitchFamily="2" charset="-127"/>
                <a:ea typeface="Spoqa Han Sans Neo Medium" pitchFamily="2" charset="-127"/>
              </a:rPr>
              <a:t>밸류에이션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4C9EF67-155C-FDCA-0281-BA0434ED9575}"/>
              </a:ext>
            </a:extLst>
          </p:cNvPr>
          <p:cNvSpPr txBox="1"/>
          <p:nvPr/>
        </p:nvSpPr>
        <p:spPr>
          <a:xfrm>
            <a:off x="2133600" y="1952087"/>
            <a:ext cx="7222520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500" dirty="0">
                <a:solidFill>
                  <a:schemeClr val="bg1"/>
                </a:solidFill>
                <a:latin typeface="카페24 당당해" pitchFamily="2" charset="-127"/>
                <a:ea typeface="카페24 당당해" pitchFamily="2" charset="-127"/>
              </a:rPr>
              <a:t>contents</a:t>
            </a:r>
            <a:endParaRPr lang="ko-KR" altLang="en-US" sz="8500" dirty="0">
              <a:solidFill>
                <a:schemeClr val="bg1"/>
              </a:solidFill>
              <a:latin typeface="카페24 당당해" pitchFamily="2" charset="-127"/>
              <a:ea typeface="카페24 당당해" pitchFamily="2" charset="-127"/>
            </a:endParaRPr>
          </a:p>
        </p:txBody>
      </p:sp>
      <p:grpSp>
        <p:nvGrpSpPr>
          <p:cNvPr id="2" name="그룹 1002">
            <a:extLst>
              <a:ext uri="{FF2B5EF4-FFF2-40B4-BE49-F238E27FC236}">
                <a16:creationId xmlns:a16="http://schemas.microsoft.com/office/drawing/2014/main" id="{9E3B500C-2A77-A2E3-E470-B9F7E6749683}"/>
              </a:ext>
            </a:extLst>
          </p:cNvPr>
          <p:cNvGrpSpPr/>
          <p:nvPr/>
        </p:nvGrpSpPr>
        <p:grpSpPr>
          <a:xfrm>
            <a:off x="2432126" y="5863327"/>
            <a:ext cx="381000" cy="390122"/>
            <a:chOff x="1530545" y="3014547"/>
            <a:chExt cx="591356" cy="591356"/>
          </a:xfrm>
        </p:grpSpPr>
        <p:pic>
          <p:nvPicPr>
            <p:cNvPr id="3" name="Object 7">
              <a:extLst>
                <a:ext uri="{FF2B5EF4-FFF2-40B4-BE49-F238E27FC236}">
                  <a16:creationId xmlns:a16="http://schemas.microsoft.com/office/drawing/2014/main" id="{F16FFB1A-0BED-C592-7DA9-5D09159535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30545" y="3014547"/>
              <a:ext cx="591356" cy="591356"/>
            </a:xfrm>
            <a:prstGeom prst="rect">
              <a:avLst/>
            </a:prstGeom>
          </p:spPr>
        </p:pic>
      </p:grpSp>
      <p:grpSp>
        <p:nvGrpSpPr>
          <p:cNvPr id="4" name="그룹 1002">
            <a:extLst>
              <a:ext uri="{FF2B5EF4-FFF2-40B4-BE49-F238E27FC236}">
                <a16:creationId xmlns:a16="http://schemas.microsoft.com/office/drawing/2014/main" id="{B9321F6F-34BE-B143-A260-C04C97B1DFB5}"/>
              </a:ext>
            </a:extLst>
          </p:cNvPr>
          <p:cNvGrpSpPr/>
          <p:nvPr/>
        </p:nvGrpSpPr>
        <p:grpSpPr>
          <a:xfrm>
            <a:off x="2432126" y="7234927"/>
            <a:ext cx="381000" cy="390122"/>
            <a:chOff x="1530545" y="3014547"/>
            <a:chExt cx="591356" cy="591356"/>
          </a:xfrm>
        </p:grpSpPr>
        <p:pic>
          <p:nvPicPr>
            <p:cNvPr id="6" name="Object 7">
              <a:extLst>
                <a:ext uri="{FF2B5EF4-FFF2-40B4-BE49-F238E27FC236}">
                  <a16:creationId xmlns:a16="http://schemas.microsoft.com/office/drawing/2014/main" id="{795E394E-B214-D48E-F83B-A57D35E475B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30545" y="3014547"/>
              <a:ext cx="591356" cy="591356"/>
            </a:xfrm>
            <a:prstGeom prst="rect">
              <a:avLst/>
            </a:prstGeom>
          </p:spPr>
        </p:pic>
      </p:grpSp>
      <p:grpSp>
        <p:nvGrpSpPr>
          <p:cNvPr id="7" name="그룹 1002">
            <a:extLst>
              <a:ext uri="{FF2B5EF4-FFF2-40B4-BE49-F238E27FC236}">
                <a16:creationId xmlns:a16="http://schemas.microsoft.com/office/drawing/2014/main" id="{5792F41E-CF02-0C15-F2CB-3EF96F6A94B9}"/>
              </a:ext>
            </a:extLst>
          </p:cNvPr>
          <p:cNvGrpSpPr/>
          <p:nvPr/>
        </p:nvGrpSpPr>
        <p:grpSpPr>
          <a:xfrm>
            <a:off x="7537526" y="4665586"/>
            <a:ext cx="381000" cy="390122"/>
            <a:chOff x="1530545" y="3014547"/>
            <a:chExt cx="591356" cy="591356"/>
          </a:xfrm>
        </p:grpSpPr>
        <p:pic>
          <p:nvPicPr>
            <p:cNvPr id="8" name="Object 7">
              <a:extLst>
                <a:ext uri="{FF2B5EF4-FFF2-40B4-BE49-F238E27FC236}">
                  <a16:creationId xmlns:a16="http://schemas.microsoft.com/office/drawing/2014/main" id="{51AA0552-C4B7-F62A-2882-83A1033915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30545" y="3014547"/>
              <a:ext cx="591356" cy="591356"/>
            </a:xfrm>
            <a:prstGeom prst="rect">
              <a:avLst/>
            </a:prstGeom>
          </p:spPr>
        </p:pic>
      </p:grpSp>
      <p:grpSp>
        <p:nvGrpSpPr>
          <p:cNvPr id="9" name="그룹 1002">
            <a:extLst>
              <a:ext uri="{FF2B5EF4-FFF2-40B4-BE49-F238E27FC236}">
                <a16:creationId xmlns:a16="http://schemas.microsoft.com/office/drawing/2014/main" id="{21C9FA1B-6DC6-6AB2-05A9-9D33AA561102}"/>
              </a:ext>
            </a:extLst>
          </p:cNvPr>
          <p:cNvGrpSpPr/>
          <p:nvPr/>
        </p:nvGrpSpPr>
        <p:grpSpPr>
          <a:xfrm>
            <a:off x="7537526" y="5884786"/>
            <a:ext cx="381000" cy="390122"/>
            <a:chOff x="1530545" y="3014547"/>
            <a:chExt cx="591356" cy="591356"/>
          </a:xfrm>
        </p:grpSpPr>
        <p:pic>
          <p:nvPicPr>
            <p:cNvPr id="10" name="Object 7">
              <a:extLst>
                <a:ext uri="{FF2B5EF4-FFF2-40B4-BE49-F238E27FC236}">
                  <a16:creationId xmlns:a16="http://schemas.microsoft.com/office/drawing/2014/main" id="{35467C2D-D592-5B4A-B4A2-8338EF9BE9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30545" y="3014547"/>
              <a:ext cx="591356" cy="591356"/>
            </a:xfrm>
            <a:prstGeom prst="rect">
              <a:avLst/>
            </a:prstGeom>
          </p:spPr>
        </p:pic>
      </p:grpSp>
      <p:grpSp>
        <p:nvGrpSpPr>
          <p:cNvPr id="11" name="그룹 1002">
            <a:extLst>
              <a:ext uri="{FF2B5EF4-FFF2-40B4-BE49-F238E27FC236}">
                <a16:creationId xmlns:a16="http://schemas.microsoft.com/office/drawing/2014/main" id="{B5253FCD-02EA-C0C3-6A29-6778AAF89546}"/>
              </a:ext>
            </a:extLst>
          </p:cNvPr>
          <p:cNvGrpSpPr/>
          <p:nvPr/>
        </p:nvGrpSpPr>
        <p:grpSpPr>
          <a:xfrm>
            <a:off x="7537526" y="7261496"/>
            <a:ext cx="381000" cy="390122"/>
            <a:chOff x="1530545" y="3014547"/>
            <a:chExt cx="591356" cy="591356"/>
          </a:xfrm>
        </p:grpSpPr>
        <p:pic>
          <p:nvPicPr>
            <p:cNvPr id="14" name="Object 7">
              <a:extLst>
                <a:ext uri="{FF2B5EF4-FFF2-40B4-BE49-F238E27FC236}">
                  <a16:creationId xmlns:a16="http://schemas.microsoft.com/office/drawing/2014/main" id="{7D6F31B4-7A23-C2D8-D09B-31D9926B3A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30545" y="3014547"/>
              <a:ext cx="591356" cy="59135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>
            <a:extLst>
              <a:ext uri="{FF2B5EF4-FFF2-40B4-BE49-F238E27FC236}">
                <a16:creationId xmlns:a16="http://schemas.microsoft.com/office/drawing/2014/main" id="{DB5BECED-70EE-2905-C314-AF62D9F728C9}"/>
              </a:ext>
            </a:extLst>
          </p:cNvPr>
          <p:cNvSpPr/>
          <p:nvPr/>
        </p:nvSpPr>
        <p:spPr>
          <a:xfrm>
            <a:off x="0" y="-135375"/>
            <a:ext cx="18288000" cy="15310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400" dirty="0">
                <a:latin typeface="카페24 당당해" pitchFamily="2" charset="-127"/>
                <a:ea typeface="카페24 당당해" pitchFamily="2" charset="-127"/>
              </a:rPr>
              <a:t>       </a:t>
            </a:r>
            <a:endParaRPr lang="ko-KR" altLang="en-US" sz="5400" dirty="0">
              <a:latin typeface="카페24 당당해" pitchFamily="2" charset="-127"/>
              <a:ea typeface="카페24 당당해" pitchFamily="2" charset="-127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58443E22-389F-04B0-EF1A-23CF9A5B306C}"/>
              </a:ext>
            </a:extLst>
          </p:cNvPr>
          <p:cNvSpPr/>
          <p:nvPr/>
        </p:nvSpPr>
        <p:spPr>
          <a:xfrm>
            <a:off x="-19050" y="190500"/>
            <a:ext cx="3876674" cy="86177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5000" dirty="0">
                <a:solidFill>
                  <a:schemeClr val="bg1"/>
                </a:solidFill>
                <a:latin typeface="Spoqa Han Sans Neo Bold" panose="020B0800000000000000" pitchFamily="50" charset="-127"/>
                <a:ea typeface="Spoqa Han Sans Neo Bold" panose="020B0800000000000000" pitchFamily="50" charset="-127"/>
              </a:rPr>
              <a:t>01. </a:t>
            </a:r>
            <a:r>
              <a:rPr lang="ko-KR" altLang="en-US" sz="5000" dirty="0">
                <a:solidFill>
                  <a:schemeClr val="bg1"/>
                </a:solidFill>
                <a:latin typeface="Spoqa Han Sans Neo Bold" panose="020B0800000000000000" pitchFamily="50" charset="-127"/>
                <a:ea typeface="Spoqa Han Sans Neo Bold" panose="020B0800000000000000" pitchFamily="50" charset="-127"/>
              </a:rPr>
              <a:t>기업개요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7EF0B94C-2C67-30E8-86F6-6466DE403AD1}"/>
              </a:ext>
            </a:extLst>
          </p:cNvPr>
          <p:cNvSpPr/>
          <p:nvPr/>
        </p:nvSpPr>
        <p:spPr>
          <a:xfrm>
            <a:off x="0" y="9486899"/>
            <a:ext cx="18288000" cy="81519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400" dirty="0">
                <a:latin typeface="카페24 당당해" pitchFamily="2" charset="-127"/>
                <a:ea typeface="카페24 당당해" pitchFamily="2" charset="-127"/>
              </a:rPr>
              <a:t>       </a:t>
            </a:r>
            <a:endParaRPr lang="ko-KR" altLang="en-US" sz="5400" dirty="0">
              <a:latin typeface="카페24 당당해" pitchFamily="2" charset="-127"/>
              <a:ea typeface="카페24 당당해" pitchFamily="2" charset="-12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D144BE9-EBCF-E845-524E-7D5FCD4881C2}"/>
              </a:ext>
            </a:extLst>
          </p:cNvPr>
          <p:cNvSpPr txBox="1"/>
          <p:nvPr/>
        </p:nvSpPr>
        <p:spPr>
          <a:xfrm>
            <a:off x="7239000" y="4000500"/>
            <a:ext cx="29718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내용</a:t>
            </a:r>
            <a:endParaRPr lang="en-US" altLang="ko-KR" sz="10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ko-KR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7F2BF7-353C-6D8B-DBF5-59068C073AAF}"/>
              </a:ext>
            </a:extLst>
          </p:cNvPr>
          <p:cNvSpPr txBox="1"/>
          <p:nvPr/>
        </p:nvSpPr>
        <p:spPr>
          <a:xfrm>
            <a:off x="152400" y="1686500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>
                <a:latin typeface="Spoqa Han Sans Neo Bold" panose="020B0800000000000000" pitchFamily="50" charset="-127"/>
                <a:ea typeface="Spoqa Han Sans Neo Bold" panose="020B0800000000000000" pitchFamily="50" charset="-127"/>
              </a:rPr>
              <a:t>소제목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1" name="그룹 1001"/>
          <p:cNvGrpSpPr/>
          <p:nvPr/>
        </p:nvGrpSpPr>
        <p:grpSpPr>
          <a:xfrm>
            <a:off x="12114286" y="-25906"/>
            <a:ext cx="6171429" cy="10336738"/>
            <a:chOff x="12114286" y="-25906"/>
            <a:chExt cx="6171429" cy="10336738"/>
          </a:xfrm>
        </p:grpSpPr>
        <p:pic>
          <p:nvPicPr>
            <p:cNvPr id="3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114286" y="-25906"/>
              <a:ext cx="6171429" cy="10336738"/>
            </a:xfrm>
            <a:prstGeom prst="rect">
              <a:avLst/>
            </a:prstGeom>
          </p:spPr>
        </p:pic>
      </p:grpSp>
      <p:grpSp>
        <p:nvGrpSpPr>
          <p:cNvPr id="1002" name="그룹 1002"/>
          <p:cNvGrpSpPr/>
          <p:nvPr/>
        </p:nvGrpSpPr>
        <p:grpSpPr>
          <a:xfrm>
            <a:off x="10685029" y="-12373"/>
            <a:ext cx="7732743" cy="10310461"/>
            <a:chOff x="10685029" y="-12373"/>
            <a:chExt cx="7732743" cy="10310461"/>
          </a:xfrm>
        </p:grpSpPr>
        <p:pic>
          <p:nvPicPr>
            <p:cNvPr id="6" name="Object 5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85029" y="-12373"/>
              <a:ext cx="7732743" cy="10310461"/>
            </a:xfrm>
            <a:prstGeom prst="rect">
              <a:avLst/>
            </a:prstGeom>
          </p:spPr>
        </p:pic>
      </p:grpSp>
      <p:grpSp>
        <p:nvGrpSpPr>
          <p:cNvPr id="1003" name="그룹 1003"/>
          <p:cNvGrpSpPr/>
          <p:nvPr/>
        </p:nvGrpSpPr>
        <p:grpSpPr>
          <a:xfrm>
            <a:off x="8463518" y="2667378"/>
            <a:ext cx="4443022" cy="4443022"/>
            <a:chOff x="8463518" y="2667378"/>
            <a:chExt cx="4443022" cy="4443022"/>
          </a:xfrm>
        </p:grpSpPr>
        <p:pic>
          <p:nvPicPr>
            <p:cNvPr id="9" name="Object 8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463518" y="2667378"/>
              <a:ext cx="4443022" cy="4443022"/>
            </a:xfrm>
            <a:prstGeom prst="rect">
              <a:avLst/>
            </a:prstGeom>
          </p:spPr>
        </p:pic>
      </p:grpSp>
      <p:pic>
        <p:nvPicPr>
          <p:cNvPr id="11" name="Object 10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855287" y="3912408"/>
            <a:ext cx="6901134" cy="1952961"/>
          </a:xfrm>
          <a:prstGeom prst="rect">
            <a:avLst/>
          </a:prstGeom>
        </p:spPr>
      </p:pic>
      <p:grpSp>
        <p:nvGrpSpPr>
          <p:cNvPr id="1004" name="그룹 1004"/>
          <p:cNvGrpSpPr/>
          <p:nvPr/>
        </p:nvGrpSpPr>
        <p:grpSpPr>
          <a:xfrm>
            <a:off x="9574950" y="3973245"/>
            <a:ext cx="2407279" cy="1697694"/>
            <a:chOff x="9403721" y="3979206"/>
            <a:chExt cx="2622569" cy="1819367"/>
          </a:xfrm>
        </p:grpSpPr>
        <p:pic>
          <p:nvPicPr>
            <p:cNvPr id="13" name="Object 12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403721" y="3979206"/>
              <a:ext cx="2622569" cy="1819367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51</Words>
  <Application>Microsoft Office PowerPoint</Application>
  <PresentationFormat>사용자 지정</PresentationFormat>
  <Paragraphs>17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1" baseType="lpstr">
      <vt:lpstr>Spoqa Han Sans Neo Bold</vt:lpstr>
      <vt:lpstr>Spoqa Han Sans Neo Medium</vt:lpstr>
      <vt:lpstr>맑은 고딕</vt:lpstr>
      <vt:lpstr>카페24 당당해</vt:lpstr>
      <vt:lpstr>Arial</vt:lpstr>
      <vt:lpstr>Calibri</vt:lpstr>
      <vt:lpstr>Office Theme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officegen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officegen</dc:creator>
  <cp:lastModifiedBy>하현빈</cp:lastModifiedBy>
  <cp:revision>7</cp:revision>
  <dcterms:created xsi:type="dcterms:W3CDTF">2023-02-25T20:09:34Z</dcterms:created>
  <dcterms:modified xsi:type="dcterms:W3CDTF">2023-03-11T03:19:52Z</dcterms:modified>
</cp:coreProperties>
</file>